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1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CC"/>
    <a:srgbClr val="00A859"/>
    <a:srgbClr val="ECB733"/>
    <a:srgbClr val="000080"/>
    <a:srgbClr val="692387"/>
    <a:srgbClr val="282D7F"/>
    <a:srgbClr val="7688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2" d="100"/>
          <a:sy n="12" d="100"/>
        </p:scale>
        <p:origin x="2582" y="178"/>
      </p:cViewPr>
      <p:guideLst>
        <p:guide orient="horz" pos="13606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240F-4B42-4E88-8216-5F9C2B152021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18EA-13A6-446E-9AB4-8AA2157143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90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240F-4B42-4E88-8216-5F9C2B152021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18EA-13A6-446E-9AB4-8AA2157143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89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240F-4B42-4E88-8216-5F9C2B152021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18EA-13A6-446E-9AB4-8AA2157143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0613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240F-4B42-4E88-8216-5F9C2B152021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18EA-13A6-446E-9AB4-8AA2157143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02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240F-4B42-4E88-8216-5F9C2B152021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18EA-13A6-446E-9AB4-8AA2157143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95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240F-4B42-4E88-8216-5F9C2B152021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18EA-13A6-446E-9AB4-8AA2157143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03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240F-4B42-4E88-8216-5F9C2B152021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18EA-13A6-446E-9AB4-8AA2157143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9784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240F-4B42-4E88-8216-5F9C2B152021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18EA-13A6-446E-9AB4-8AA2157143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12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240F-4B42-4E88-8216-5F9C2B152021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18EA-13A6-446E-9AB4-8AA2157143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54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240F-4B42-4E88-8216-5F9C2B152021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18EA-13A6-446E-9AB4-8AA2157143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09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240F-4B42-4E88-8216-5F9C2B152021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18EA-13A6-446E-9AB4-8AA2157143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705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5240F-4B42-4E88-8216-5F9C2B152021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E18EA-13A6-446E-9AB4-8AA2157143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48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B4EF02EA-7552-C8E1-FCF4-90FA3CA39D3D}"/>
              </a:ext>
            </a:extLst>
          </p:cNvPr>
          <p:cNvSpPr/>
          <p:nvPr/>
        </p:nvSpPr>
        <p:spPr>
          <a:xfrm rot="10800000">
            <a:off x="9825" y="41688602"/>
            <a:ext cx="14119672" cy="119482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811837F8-D400-1B2F-6151-1D589415DB90}"/>
              </a:ext>
            </a:extLst>
          </p:cNvPr>
          <p:cNvSpPr/>
          <p:nvPr/>
        </p:nvSpPr>
        <p:spPr>
          <a:xfrm rot="10800000" flipH="1">
            <a:off x="14129498" y="41688603"/>
            <a:ext cx="14670925" cy="119482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Fluxograma: Documento 7">
            <a:extLst>
              <a:ext uri="{FF2B5EF4-FFF2-40B4-BE49-F238E27FC236}">
                <a16:creationId xmlns:a16="http://schemas.microsoft.com/office/drawing/2014/main" id="{48C740E5-FE2B-489E-0DD2-3E853FE43017}"/>
              </a:ext>
            </a:extLst>
          </p:cNvPr>
          <p:cNvSpPr/>
          <p:nvPr/>
        </p:nvSpPr>
        <p:spPr>
          <a:xfrm rot="10800000">
            <a:off x="4912" y="41833742"/>
            <a:ext cx="14119670" cy="119482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B32267FE-181D-BDBB-90FE-3AEBE006A253}"/>
              </a:ext>
            </a:extLst>
          </p:cNvPr>
          <p:cNvSpPr/>
          <p:nvPr/>
        </p:nvSpPr>
        <p:spPr>
          <a:xfrm rot="10800000" flipH="1">
            <a:off x="14124584" y="41833743"/>
            <a:ext cx="14675840" cy="119482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Espaço Reservado para Texto 4"/>
          <p:cNvSpPr txBox="1">
            <a:spLocks/>
          </p:cNvSpPr>
          <p:nvPr/>
        </p:nvSpPr>
        <p:spPr>
          <a:xfrm>
            <a:off x="-724337" y="8777599"/>
            <a:ext cx="30249098" cy="1800159"/>
          </a:xfrm>
          <a:prstGeom prst="rect">
            <a:avLst/>
          </a:prstGeom>
        </p:spPr>
        <p:txBody>
          <a:bodyPr/>
          <a:lstStyle>
            <a:lvl1pPr marL="0" indent="0" algn="ct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5500" b="1" kern="1200" baseline="0">
                <a:solidFill>
                  <a:srgbClr val="4B555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440043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2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0" dirty="0">
                <a:solidFill>
                  <a:schemeClr val="tx1"/>
                </a:solidFill>
              </a:rPr>
              <a:t>Nome completo do/a autor/a  |  e-mail@aaaa.br</a:t>
            </a:r>
            <a:br>
              <a:rPr lang="pt-BR" b="0" dirty="0">
                <a:solidFill>
                  <a:schemeClr val="tx1"/>
                </a:solidFill>
              </a:rPr>
            </a:br>
            <a:r>
              <a:rPr lang="pt-BR" b="0" dirty="0">
                <a:solidFill>
                  <a:schemeClr val="tx1"/>
                </a:solidFill>
              </a:rPr>
              <a:t>Nome completo do/a coautor/a  |  e-mail@aaaa.br</a:t>
            </a:r>
          </a:p>
        </p:txBody>
      </p:sp>
      <p:sp>
        <p:nvSpPr>
          <p:cNvPr id="53" name="Retângulo: Cantos Arredondados 52"/>
          <p:cNvSpPr/>
          <p:nvPr/>
        </p:nvSpPr>
        <p:spPr>
          <a:xfrm>
            <a:off x="1226990" y="4911480"/>
            <a:ext cx="26346444" cy="3337849"/>
          </a:xfrm>
          <a:prstGeom prst="roundRect">
            <a:avLst/>
          </a:prstGeom>
          <a:solidFill>
            <a:srgbClr val="00008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2866" tIns="51433" rIns="102866" bIns="514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6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 para você substituir. Use no máximo três linhas. Quando precisar mais, reduzir a fonte. 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750277" y="11855302"/>
            <a:ext cx="13125718" cy="26888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algn="just"/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5063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  <a:p>
            <a:pPr algn="just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algn="just"/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50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14921029" y="11718719"/>
            <a:ext cx="13125718" cy="26888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  <a:p>
            <a:pPr algn="just"/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</a:p>
          <a:p>
            <a:pPr algn="just"/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texto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  <a:p>
            <a:pPr algn="just"/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SOBRENOME, Nome. 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Título: subtítulo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(se houver). nº. ed. (número de edição, se houver). Cidade: Editora, ano.</a:t>
            </a:r>
          </a:p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SOBRENOME, Nome. 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Título: subtítulo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(se houver). nº. ed. (número de edição, se houver). Cidade: Editora, ano.</a:t>
            </a:r>
          </a:p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SOBRENOME, Nome. 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Título: subtítulo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(se houver). nº. ed. (número de edição, se houver). Cidade: Editora, ano.</a:t>
            </a:r>
          </a:p>
          <a:p>
            <a:pPr algn="just"/>
            <a:endParaRPr lang="pt-BR" sz="506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50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5344143-0DEA-4FAE-A81A-91B18BE8D187}"/>
              </a:ext>
            </a:extLst>
          </p:cNvPr>
          <p:cNvSpPr txBox="1"/>
          <p:nvPr/>
        </p:nvSpPr>
        <p:spPr>
          <a:xfrm>
            <a:off x="6395773" y="1459254"/>
            <a:ext cx="165018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latin typeface="Arial Black" panose="020B0A040201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9º SEMINÁRIO DO CURSO DE</a:t>
            </a:r>
          </a:p>
          <a:p>
            <a:pPr algn="ctr"/>
            <a:r>
              <a:rPr lang="pt-BR" sz="6600" b="1" dirty="0">
                <a:latin typeface="Arial Black" panose="020B0A040201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LETRAS-LIBRAS DA UFSC</a:t>
            </a:r>
            <a:endParaRPr lang="pt-BR" sz="6600" b="1" dirty="0">
              <a:latin typeface="Arial Black" panose="020B0A04020102020204" pitchFamily="34" charset="0"/>
            </a:endParaRPr>
          </a:p>
        </p:txBody>
      </p:sp>
      <p:sp>
        <p:nvSpPr>
          <p:cNvPr id="4" name="Fluxograma: Documento 3">
            <a:extLst>
              <a:ext uri="{FF2B5EF4-FFF2-40B4-BE49-F238E27FC236}">
                <a16:creationId xmlns:a16="http://schemas.microsoft.com/office/drawing/2014/main" id="{5BF4F16E-F4AA-40C3-AA4C-F88808D553E9}"/>
              </a:ext>
            </a:extLst>
          </p:cNvPr>
          <p:cNvSpPr/>
          <p:nvPr/>
        </p:nvSpPr>
        <p:spPr>
          <a:xfrm rot="10800000">
            <a:off x="-1" y="42005809"/>
            <a:ext cx="14119668" cy="119482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14FF7F27-3022-0A95-60D3-2D81B26982FD}"/>
              </a:ext>
            </a:extLst>
          </p:cNvPr>
          <p:cNvSpPr/>
          <p:nvPr/>
        </p:nvSpPr>
        <p:spPr>
          <a:xfrm rot="10800000" flipH="1">
            <a:off x="14119668" y="42005810"/>
            <a:ext cx="14680757" cy="1194825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88AE1EB-68C8-89C5-0A00-A3447DCED00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12347119" y="39166489"/>
            <a:ext cx="3779614" cy="3760599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47543C49-6188-E80F-6013-5D315F6757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145" y="649410"/>
            <a:ext cx="3732671" cy="3733801"/>
          </a:xfrm>
          <a:prstGeom prst="rect">
            <a:avLst/>
          </a:prstGeom>
        </p:spPr>
      </p:pic>
      <p:pic>
        <p:nvPicPr>
          <p:cNvPr id="15" name="Imagem 14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64F457B8-022C-0C73-B22B-8C159B243F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9968" y="594135"/>
            <a:ext cx="3477341" cy="373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68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830</TotalTime>
  <Words>744</Words>
  <Application>Microsoft Office PowerPoint</Application>
  <PresentationFormat>Personalizar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Wharlley Martins dos Santos</dc:creator>
  <cp:lastModifiedBy>Rodrigo Custódio</cp:lastModifiedBy>
  <cp:revision>31</cp:revision>
  <dcterms:created xsi:type="dcterms:W3CDTF">2017-05-08T18:26:41Z</dcterms:created>
  <dcterms:modified xsi:type="dcterms:W3CDTF">2023-10-27T19:03:12Z</dcterms:modified>
</cp:coreProperties>
</file>