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5" r:id="rId2"/>
    <p:sldId id="26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3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C531A-6A27-4836-8D0E-089BF4F28CD5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CC978-95A5-4954-AF9F-FAB49B3392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27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A826-29AB-4AC4-A214-A561886EB6A4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0B2D-2081-4805-8482-E40E85CA3C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9659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A826-29AB-4AC4-A214-A561886EB6A4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0B2D-2081-4805-8482-E40E85CA3C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68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A826-29AB-4AC4-A214-A561886EB6A4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0B2D-2081-4805-8482-E40E85CA3C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96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A826-29AB-4AC4-A214-A561886EB6A4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0B2D-2081-4805-8482-E40E85CA3C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019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A826-29AB-4AC4-A214-A561886EB6A4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0B2D-2081-4805-8482-E40E85CA3C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628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A826-29AB-4AC4-A214-A561886EB6A4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0B2D-2081-4805-8482-E40E85CA3C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16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A826-29AB-4AC4-A214-A561886EB6A4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0B2D-2081-4805-8482-E40E85CA3C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607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A826-29AB-4AC4-A214-A561886EB6A4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0B2D-2081-4805-8482-E40E85CA3C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9641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A826-29AB-4AC4-A214-A561886EB6A4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0B2D-2081-4805-8482-E40E85CA3C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235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A826-29AB-4AC4-A214-A561886EB6A4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0B2D-2081-4805-8482-E40E85CA3C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714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A826-29AB-4AC4-A214-A561886EB6A4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0B2D-2081-4805-8482-E40E85CA3C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34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6A826-29AB-4AC4-A214-A561886EB6A4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20B2D-2081-4805-8482-E40E85CA3C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07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B4EF02EA-7552-C8E1-FCF4-90FA3CA39D3D}"/>
              </a:ext>
            </a:extLst>
          </p:cNvPr>
          <p:cNvSpPr/>
          <p:nvPr/>
        </p:nvSpPr>
        <p:spPr>
          <a:xfrm rot="10800000">
            <a:off x="-141762" y="5568942"/>
            <a:ext cx="946629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48C740E5-FE2B-489E-0DD2-3E853FE43017}"/>
              </a:ext>
            </a:extLst>
          </p:cNvPr>
          <p:cNvSpPr/>
          <p:nvPr/>
        </p:nvSpPr>
        <p:spPr>
          <a:xfrm rot="10800000">
            <a:off x="-293916" y="5819878"/>
            <a:ext cx="9755836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5BF4F16E-F4AA-40C3-AA4C-F88808D553E9}"/>
              </a:ext>
            </a:extLst>
          </p:cNvPr>
          <p:cNvSpPr/>
          <p:nvPr/>
        </p:nvSpPr>
        <p:spPr>
          <a:xfrm rot="10800000">
            <a:off x="0" y="6088433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5BF4F16E-F4AA-40C3-AA4C-F88808D553E9}"/>
              </a:ext>
            </a:extLst>
          </p:cNvPr>
          <p:cNvSpPr/>
          <p:nvPr/>
        </p:nvSpPr>
        <p:spPr>
          <a:xfrm rot="10800000">
            <a:off x="-289546" y="6020042"/>
            <a:ext cx="9902106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88AE1EB-68C8-89C5-0A00-A3447DCED00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3879184" y="5136478"/>
            <a:ext cx="1368152" cy="153137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811837F8-D400-1B2F-6151-1D589415DB90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B32267FE-181D-BDBB-90FE-3AEBE006A253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14FF7F27-3022-0A95-60D3-2D81B26982FD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3EC785AC-F9E9-7CC9-C074-715D1CDA4E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E19D8CA3-4388-9A97-4176-B14A686F88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923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F2B38E-186D-CF60-BA69-FAF5FBE8E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742161C8-4CD5-A1DC-A6A7-E1969C3A7405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AA239BC7-2066-DF38-3655-9D214AB6CB9A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DB0CDB11-DD80-16F2-E2BA-C536927F3CD3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DD1B3BD2-2F88-028C-67C7-D3C0158A38D1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2C431E67-DCDD-E171-F4E1-10557CEAECE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CA3930E6-0AA1-E2C7-2C1B-6BE98A30127A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E1B39F3B-6BAE-12D8-A814-FEDC3401E89E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542D47B2-89B4-CA29-5A29-B1CE3F06BC2F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AD86828-D8A0-A683-CDE7-DFD7E1B23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C6A721-A53F-0488-EE68-A5EAD6385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F06173B-B586-1C1F-6DFE-03CCC8AF0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</p:spTree>
    <p:extLst>
      <p:ext uri="{BB962C8B-B14F-4D97-AF65-F5344CB8AC3E}">
        <p14:creationId xmlns:p14="http://schemas.microsoft.com/office/powerpoint/2010/main" val="3464763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283BB3-A185-CAB3-C281-5EFD12E31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3F125907-9EF5-784D-0421-EA5D92B099DA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CD6D1F48-B3A1-D43F-5FFE-EDD877D7AC8B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8CB61042-CD79-175F-BD9F-55B53493D37A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A879BD2F-7178-2224-3335-44EC507BD57A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B0B9BE5-C468-34F3-93C7-6D429DDD3C8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9013D048-4CDC-C84C-88BB-F271889BD9B4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2AAC8F3B-72DE-B7E5-88BD-8E5A8E1F8E42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52C2A9F4-15E8-0A84-9939-EA459181D2B3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FE82B2-A9BD-4A06-B935-A136AF2CD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CB2981-F404-A6BE-3F18-648AB9A83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E2123CE-1821-D825-F56B-75E45FB56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</p:spTree>
    <p:extLst>
      <p:ext uri="{BB962C8B-B14F-4D97-AF65-F5344CB8AC3E}">
        <p14:creationId xmlns:p14="http://schemas.microsoft.com/office/powerpoint/2010/main" val="3767002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20B48D-3D78-E9C5-5ECE-F43478749B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6DC4CE44-AF17-A3BF-6812-7FAE83D28BAA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66F089A7-A2A7-575A-C3FC-46B1428A4C37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6C7EC154-DCC2-2A6F-8DFC-038E19938F4E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217B65CC-F410-0847-C779-17049053A797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17F724C-508D-A71C-2310-B9C0832A41D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E03DD119-BB6E-CD34-58BF-4D3F9D23C16D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D9014678-DF22-FED0-7254-945A1F45D542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F4502F30-B6DF-857F-5627-920CA7FD6753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A1B9EC2-553E-D9EF-BE3B-DA030653E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F236C9-B28F-4100-C19F-3959C3606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CC6839E-FEAB-C6C2-77F8-7D9707E43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</p:spTree>
    <p:extLst>
      <p:ext uri="{BB962C8B-B14F-4D97-AF65-F5344CB8AC3E}">
        <p14:creationId xmlns:p14="http://schemas.microsoft.com/office/powerpoint/2010/main" val="3528044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AF7AF5-197B-4917-BDD7-05DC12DA3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6FD43A09-79E0-BA5E-0650-CFC20F03D345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5D04373E-AC7D-5ABB-E391-2EF761C640ED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A5FA1932-6765-59E2-F68E-689020019C9A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519B4FAF-8505-D90E-D72A-B7EF8DCFA759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5F92249-3EE6-73AB-EEF2-886E3D703E1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1C3C217A-4714-EF93-4126-49C422292B3F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02A8F396-C28C-F7E8-5A34-44C592C16911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B995F0D6-CEFD-C4C3-96B4-888DA71B1665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DECA35F-4737-F9BB-BEC5-25663400F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618C27-81A4-CDB3-FD27-ED880426C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38FCD18-EF8E-AA8A-075A-470232A78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</p:spTree>
    <p:extLst>
      <p:ext uri="{BB962C8B-B14F-4D97-AF65-F5344CB8AC3E}">
        <p14:creationId xmlns:p14="http://schemas.microsoft.com/office/powerpoint/2010/main" val="1415456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6A4FB7-E301-D95C-2603-C8F86C48D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6531E48B-9B3C-532E-956D-2D91170365D9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244A6DA8-9536-C635-0CD7-7C8A22331608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F13D664C-6186-03AA-889E-6470EF2288FD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84E38A77-5FFD-29FD-3130-11DE08469547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5104C20-1ADE-FE62-FF79-5F6C5650A77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2F8A1690-35A0-21B2-A451-1C9473D6E68E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29E6508A-2F31-740B-92C4-E45B279C5BA5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F6F55AE5-709A-4F06-8D1C-E378220C46A9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03101EE-97B6-244F-0786-72873BA88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36BF77-2F5F-9DD3-0759-2E6350DDB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DBDB44D-B526-D326-37B5-59E7387F9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</p:spTree>
    <p:extLst>
      <p:ext uri="{BB962C8B-B14F-4D97-AF65-F5344CB8AC3E}">
        <p14:creationId xmlns:p14="http://schemas.microsoft.com/office/powerpoint/2010/main" val="3980127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A6633A-B3A5-F570-A441-9E7EE40CB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516D9AD0-766B-AACF-641C-AE76883A0C65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A05A66D3-8FE5-CA4B-1582-DBB0F1669B0A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2ECD8F39-C444-8D7B-E8E2-0B48D9FA95FB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7A4818E1-9493-C8ED-A0F0-2B83C8BE52D2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168642D-697A-A4AC-9715-4E68BDDD5C1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B55DC0C1-B0C5-20F7-0DEB-DAE33346E6B9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2AE11456-2837-6C1E-EA23-A9FDE32A9B22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DFCD606A-39D3-A756-934F-12EC2EF2F63F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86CDE0-4B1F-9701-2298-B46DF5B1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BBAAA1-E080-CCFD-37F0-2B6B53DE5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4BCED57-06D3-3264-C929-A636DE66F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</p:spTree>
    <p:extLst>
      <p:ext uri="{BB962C8B-B14F-4D97-AF65-F5344CB8AC3E}">
        <p14:creationId xmlns:p14="http://schemas.microsoft.com/office/powerpoint/2010/main" val="2213535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B4EF02EA-7552-C8E1-FCF4-90FA3CA39D3D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48C740E5-FE2B-489E-0DD2-3E853FE43017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5BF4F16E-F4AA-40C3-AA4C-F88808D553E9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5BF4F16E-F4AA-40C3-AA4C-F88808D553E9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88AE1EB-68C8-89C5-0A00-A3447DCED00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811837F8-D400-1B2F-6151-1D589415DB90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B32267FE-181D-BDBB-90FE-3AEBE006A253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14FF7F27-3022-0A95-60D3-2D81B26982FD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A9111EC-F8B8-0EC2-CE7B-671B5678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8A934F-4B4A-BEC3-67FF-CB970A829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F7C7983-1BBB-5BC5-91F9-4FCDD4673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</p:spTree>
    <p:extLst>
      <p:ext uri="{BB962C8B-B14F-4D97-AF65-F5344CB8AC3E}">
        <p14:creationId xmlns:p14="http://schemas.microsoft.com/office/powerpoint/2010/main" val="4230923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2BFCD7-3C14-21DD-663F-5E37441297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C14E99BE-16BE-B3C3-6C9D-70C46855A367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63CCF8C0-A38A-38AB-5038-731C1799BA2C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27880C8D-FA00-1711-F17B-9606DF44D5C0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A6E321AF-73B1-1C43-6060-A3363845A35A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B95A8B6-4A8E-5314-4DDD-19C26AC2A4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E7E207A2-1781-835D-3030-DF4C530F7683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59E9D4B5-FEEA-9677-3C42-41FA350E4AA4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FD3AE14A-9A6C-6990-BAD2-1B9FD2310155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2EFE4036-E7FF-5062-6996-04B7B4818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99D4411-792F-DCD2-48AF-359A1D761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AE50A9-8431-7751-E2A3-5F59EA672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3310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09AEC6-6C8D-04DB-EA8A-AF258F668F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521DDD94-037A-A868-14E6-0BA24426E797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BD87900E-C22E-2331-981A-60308C4687C9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A8CA7223-53FB-8253-2FAC-DED3B188E324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5100F6AE-A518-2707-AD9E-59737D272D96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EE4108E9-1D9A-6485-8820-043A6BEB2FD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0DDEA762-2F9E-EF1C-C71D-BF4DCF183170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68503EAA-2327-26BD-3499-C134B40E4BF5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D4B70471-89A5-E929-147C-2FC4B84FE296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451FE9A5-07ED-CDE5-9629-7465901E5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1D86D86-7939-FE85-B31D-76218BC1C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BA1CA8-E40B-E3B6-776A-02EDAE168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3474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82DDD-E979-50B5-FA83-46F17FF07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C494F832-C655-7B28-7FDC-11D031D6FE6E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BB8A9374-657F-CB17-E0CD-466B63F2F76F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5D5F8629-98F9-3724-2EC2-5763745C21B1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38470909-A4BC-59F7-5D22-E9577754F8E7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4A545D3-2EED-B8A9-BEFA-3EE2FAB5A0C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ED687A9D-64D2-252F-7B81-4FE431BD156B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10007A72-C80D-C6C3-2DAE-DFA1427F3584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DABC38F0-8518-EC2C-F072-F5247F7E4F19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315662D5-28C4-2F7C-DB3E-D6915B600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C612C8E-8311-3DAF-885D-3F41D69E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A56A66-0AC1-4B0E-BD4A-DA75A48BF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1776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6102A9-F3FB-EE5B-1C11-B6D7542FD5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8479EA7B-DF06-15EB-FFD6-B5B4E282A66E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D8F489BD-2814-0157-6424-591219F19A57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E92C5988-FC5C-C440-5AF2-E52DEEE0FDAD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5689B208-54AA-4301-8CD1-E92F0C1C1B1F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FF8882E3-6F2F-F9DF-C537-21429BC4B0D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FB9B05CA-F9F0-68B9-70A5-47DAD572EB18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09644D1F-66D3-B30A-1BFD-34303E38FFA3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F5F71259-D5FF-C2F5-43A1-8B5606B64AFF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6C93B6-8C45-27AA-8F5A-D021B38F0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F6BB0E-DA93-3DD5-0A96-9D3B4F08D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4EFFFB1-969F-E5F3-56D3-B2052CE9D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</p:spTree>
    <p:extLst>
      <p:ext uri="{BB962C8B-B14F-4D97-AF65-F5344CB8AC3E}">
        <p14:creationId xmlns:p14="http://schemas.microsoft.com/office/powerpoint/2010/main" val="2971273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6675EA-33BC-FB2C-497A-2CA8687B0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56B321B8-FF41-BB6E-E769-B0778B58434D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93598079-845B-BC72-32D4-91DD30B6E9FA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4DCCF003-315D-754D-2E50-285C514985B3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93FB3757-DAED-CF52-C5F1-B59141527206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2B19F36-E04A-3593-BF38-A0FF8A1BD5B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476BD3D3-400B-7414-C87F-32DFFE969DED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5B600D10-76FF-EC43-E2C6-6381665054CF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4113F83D-D230-060B-AA36-BD1A1D05E6EA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CFA58BD1-8FC5-8B24-D0A4-980FC7B75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6200B74-AB6B-C2ED-33E9-EDFE6954C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B4C0B7-BF29-63E4-3B70-05834A8E0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13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7F211-F125-F6EB-6FF5-951F689B9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EA3A6FAB-BB0E-5101-9AA3-ED1BBF5FEED8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B36A094C-B66B-0F2C-EEF5-166E0C36FBE9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3593F8F0-662F-B974-1E73-EDBC248D5BAF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264826FC-FEA3-632B-BBFB-D92F2C1749BC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C0A9806-4557-4733-10E1-353993B09B2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BE3DE13A-CBF8-1BFD-41DE-78E8A078595B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9FFF29B1-3BCC-4222-B92C-BCBCEF2608B2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E90FF7AA-1061-F861-0DC8-87F255EA545A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A4146DBE-A938-5421-79B5-B6B47D575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F9EA468-7CCD-442F-FE12-F11FE5DE6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D9062A-4393-6126-0058-69D4D4106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07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45C9B-BC09-5ECF-117B-8D2EDD328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Documento 9">
            <a:extLst>
              <a:ext uri="{FF2B5EF4-FFF2-40B4-BE49-F238E27FC236}">
                <a16:creationId xmlns:a16="http://schemas.microsoft.com/office/drawing/2014/main" id="{F7A096E7-72A4-5D42-A469-C00A6F9FEA22}"/>
              </a:ext>
            </a:extLst>
          </p:cNvPr>
          <p:cNvSpPr/>
          <p:nvPr/>
        </p:nvSpPr>
        <p:spPr>
          <a:xfrm rot="10800000">
            <a:off x="0" y="6074252"/>
            <a:ext cx="9152740" cy="811135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Documento 11">
            <a:extLst>
              <a:ext uri="{FF2B5EF4-FFF2-40B4-BE49-F238E27FC236}">
                <a16:creationId xmlns:a16="http://schemas.microsoft.com/office/drawing/2014/main" id="{43F210A3-E0F4-50F6-934B-4BF5BE1E2343}"/>
              </a:ext>
            </a:extLst>
          </p:cNvPr>
          <p:cNvSpPr/>
          <p:nvPr/>
        </p:nvSpPr>
        <p:spPr>
          <a:xfrm rot="10800000">
            <a:off x="4370" y="6214760"/>
            <a:ext cx="9144000" cy="742635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Documento 13">
            <a:extLst>
              <a:ext uri="{FF2B5EF4-FFF2-40B4-BE49-F238E27FC236}">
                <a16:creationId xmlns:a16="http://schemas.microsoft.com/office/drawing/2014/main" id="{01611D55-CBF7-F1F2-4703-B817AD9D6380}"/>
              </a:ext>
            </a:extLst>
          </p:cNvPr>
          <p:cNvSpPr/>
          <p:nvPr/>
        </p:nvSpPr>
        <p:spPr>
          <a:xfrm rot="10800000">
            <a:off x="0" y="6304461"/>
            <a:ext cx="9144000" cy="769564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Documento 6">
            <a:extLst>
              <a:ext uri="{FF2B5EF4-FFF2-40B4-BE49-F238E27FC236}">
                <a16:creationId xmlns:a16="http://schemas.microsoft.com/office/drawing/2014/main" id="{92DC7650-A119-5639-CDA8-D67EBD651E83}"/>
              </a:ext>
            </a:extLst>
          </p:cNvPr>
          <p:cNvSpPr/>
          <p:nvPr/>
        </p:nvSpPr>
        <p:spPr>
          <a:xfrm rot="10800000">
            <a:off x="0" y="6381331"/>
            <a:ext cx="9144000" cy="720076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0144CED-2101-1C0A-BBC9-8C08D5294C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5"/>
          <a:stretch/>
        </p:blipFill>
        <p:spPr>
          <a:xfrm>
            <a:off x="4139952" y="5733256"/>
            <a:ext cx="864096" cy="96718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Fluxograma: Documento 10">
            <a:extLst>
              <a:ext uri="{FF2B5EF4-FFF2-40B4-BE49-F238E27FC236}">
                <a16:creationId xmlns:a16="http://schemas.microsoft.com/office/drawing/2014/main" id="{F43C8A47-0EC3-A5A1-9CA7-AB3AE4F0385C}"/>
              </a:ext>
            </a:extLst>
          </p:cNvPr>
          <p:cNvSpPr/>
          <p:nvPr/>
        </p:nvSpPr>
        <p:spPr>
          <a:xfrm rot="10800000" flipH="1">
            <a:off x="14253867" y="5345799"/>
            <a:ext cx="9466290" cy="1194957"/>
          </a:xfrm>
          <a:prstGeom prst="flowChartDocument">
            <a:avLst/>
          </a:prstGeom>
          <a:solidFill>
            <a:srgbClr val="0058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luxograma: Documento 12">
            <a:extLst>
              <a:ext uri="{FF2B5EF4-FFF2-40B4-BE49-F238E27FC236}">
                <a16:creationId xmlns:a16="http://schemas.microsoft.com/office/drawing/2014/main" id="{AA66D920-6DBE-110E-9A4C-AE9EB478C899}"/>
              </a:ext>
            </a:extLst>
          </p:cNvPr>
          <p:cNvSpPr/>
          <p:nvPr/>
        </p:nvSpPr>
        <p:spPr>
          <a:xfrm rot="10800000" flipH="1">
            <a:off x="14249497" y="5490955"/>
            <a:ext cx="9466290" cy="1194957"/>
          </a:xfrm>
          <a:prstGeom prst="flowChartDocument">
            <a:avLst/>
          </a:prstGeom>
          <a:solidFill>
            <a:srgbClr val="00A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Documento 14">
            <a:extLst>
              <a:ext uri="{FF2B5EF4-FFF2-40B4-BE49-F238E27FC236}">
                <a16:creationId xmlns:a16="http://schemas.microsoft.com/office/drawing/2014/main" id="{921D1FC0-9392-D0AA-966F-555DE9D93383}"/>
              </a:ext>
            </a:extLst>
          </p:cNvPr>
          <p:cNvSpPr/>
          <p:nvPr/>
        </p:nvSpPr>
        <p:spPr>
          <a:xfrm rot="10800000" flipH="1">
            <a:off x="14245128" y="5663041"/>
            <a:ext cx="9466290" cy="1194957"/>
          </a:xfrm>
          <a:prstGeom prst="flowChartDocument">
            <a:avLst/>
          </a:prstGeom>
          <a:solidFill>
            <a:srgbClr val="ECB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1CE4FF62-E34F-B0C0-F3F7-8354A7302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43408"/>
            <a:ext cx="9144000" cy="463550"/>
          </a:xfrm>
          <a:prstGeom prst="rect">
            <a:avLst/>
          </a:prstGeom>
          <a:solidFill>
            <a:srgbClr val="0070C0"/>
          </a:solidFill>
          <a:ln w="12600" cap="sq">
            <a:solidFill>
              <a:srgbClr val="41719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marL="37931725" indent="-37474525"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endParaRPr lang="pt-BR" altLang="pt-BR" sz="180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3A49CAC-26DF-890C-0997-F0DA383C0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BD1AB8-703C-2405-AAED-72F5C1B69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93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0</Words>
  <Application>Microsoft Office PowerPoint</Application>
  <PresentationFormat>Apresentação na tela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Philco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deoni</dc:creator>
  <cp:lastModifiedBy>Rodrigo Custódio</cp:lastModifiedBy>
  <cp:revision>35</cp:revision>
  <dcterms:created xsi:type="dcterms:W3CDTF">2024-11-11T19:09:00Z</dcterms:created>
  <dcterms:modified xsi:type="dcterms:W3CDTF">2024-11-14T20:44:26Z</dcterms:modified>
</cp:coreProperties>
</file>