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71" r:id="rId2"/>
  </p:sldIdLst>
  <p:sldSz cx="28800425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6" userDrawn="1">
          <p15:clr>
            <a:srgbClr val="A4A3A4"/>
          </p15:clr>
        </p15:guide>
        <p15:guide id="2" pos="907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8CC"/>
    <a:srgbClr val="00A859"/>
    <a:srgbClr val="ECB733"/>
    <a:srgbClr val="000080"/>
    <a:srgbClr val="692387"/>
    <a:srgbClr val="282D7F"/>
    <a:srgbClr val="7688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>
        <p:scale>
          <a:sx n="25" d="100"/>
          <a:sy n="25" d="100"/>
        </p:scale>
        <p:origin x="1373" y="-1637"/>
      </p:cViewPr>
      <p:guideLst>
        <p:guide orient="horz" pos="13606"/>
        <p:guide pos="907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drigo Custódio da Silva" userId="fb5464f88b375db4" providerId="LiveId" clId="{DCC37D7F-6B9F-4FD6-BE08-6C5905658713}"/>
    <pc:docChg chg="modSld">
      <pc:chgData name="Rodrigo Custódio da Silva" userId="fb5464f88b375db4" providerId="LiveId" clId="{DCC37D7F-6B9F-4FD6-BE08-6C5905658713}" dt="2025-10-22T02:56:39.229" v="2" actId="20577"/>
      <pc:docMkLst>
        <pc:docMk/>
      </pc:docMkLst>
      <pc:sldChg chg="modSp mod">
        <pc:chgData name="Rodrigo Custódio da Silva" userId="fb5464f88b375db4" providerId="LiveId" clId="{DCC37D7F-6B9F-4FD6-BE08-6C5905658713}" dt="2025-10-22T02:56:39.229" v="2" actId="20577"/>
        <pc:sldMkLst>
          <pc:docMk/>
          <pc:sldMk cId="2243968195" sldId="271"/>
        </pc:sldMkLst>
        <pc:spChg chg="mod">
          <ac:chgData name="Rodrigo Custódio da Silva" userId="fb5464f88b375db4" providerId="LiveId" clId="{DCC37D7F-6B9F-4FD6-BE08-6C5905658713}" dt="2025-10-22T02:56:39.229" v="2" actId="20577"/>
          <ac:spMkLst>
            <pc:docMk/>
            <pc:sldMk cId="2243968195" sldId="271"/>
            <ac:spMk id="2" creationId="{85344143-0DEA-4FAE-A81A-91B18BE8D18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7070108"/>
            <a:ext cx="24480361" cy="15040222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22690338"/>
            <a:ext cx="21600319" cy="10430151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240F-4B42-4E88-8216-5F9C2B152021}" type="datetimeFigureOut">
              <a:rPr lang="pt-BR" smtClean="0"/>
              <a:t>21/10/2025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E18EA-13A6-446E-9AB4-8AA2157143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4900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240F-4B42-4E88-8216-5F9C2B152021}" type="datetimeFigureOut">
              <a:rPr lang="pt-BR" smtClean="0"/>
              <a:t>21/10/2025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E18EA-13A6-446E-9AB4-8AA2157143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5892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2300034"/>
            <a:ext cx="6210092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2300034"/>
            <a:ext cx="18270270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240F-4B42-4E88-8216-5F9C2B152021}" type="datetimeFigureOut">
              <a:rPr lang="pt-BR" smtClean="0"/>
              <a:t>21/10/2025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E18EA-13A6-446E-9AB4-8AA2157143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0613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240F-4B42-4E88-8216-5F9C2B152021}" type="datetimeFigureOut">
              <a:rPr lang="pt-BR" smtClean="0"/>
              <a:t>21/10/2025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E18EA-13A6-446E-9AB4-8AA2157143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0021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10770172"/>
            <a:ext cx="24840367" cy="17970262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28910440"/>
            <a:ext cx="24840367" cy="9450136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240F-4B42-4E88-8216-5F9C2B152021}" type="datetimeFigureOut">
              <a:rPr lang="pt-BR" smtClean="0"/>
              <a:t>21/10/2025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E18EA-13A6-446E-9AB4-8AA2157143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2951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11500170"/>
            <a:ext cx="12240181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11500170"/>
            <a:ext cx="12240181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240F-4B42-4E88-8216-5F9C2B152021}" type="datetimeFigureOut">
              <a:rPr lang="pt-BR" smtClean="0"/>
              <a:t>21/10/2025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E18EA-13A6-446E-9AB4-8AA2157143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303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300044"/>
            <a:ext cx="24840367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10590160"/>
            <a:ext cx="12183928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5780233"/>
            <a:ext cx="12183928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10590160"/>
            <a:ext cx="12243932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5780233"/>
            <a:ext cx="12243932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240F-4B42-4E88-8216-5F9C2B152021}" type="datetimeFigureOut">
              <a:rPr lang="pt-BR" smtClean="0"/>
              <a:t>21/10/2025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E18EA-13A6-446E-9AB4-8AA2157143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9784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240F-4B42-4E88-8216-5F9C2B152021}" type="datetimeFigureOut">
              <a:rPr lang="pt-BR" smtClean="0"/>
              <a:t>21/10/2025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E18EA-13A6-446E-9AB4-8AA2157143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0125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240F-4B42-4E88-8216-5F9C2B152021}" type="datetimeFigureOut">
              <a:rPr lang="pt-BR" smtClean="0"/>
              <a:t>21/10/2025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E18EA-13A6-446E-9AB4-8AA2157143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543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6220102"/>
            <a:ext cx="14580215" cy="30700453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240F-4B42-4E88-8216-5F9C2B152021}" type="datetimeFigureOut">
              <a:rPr lang="pt-BR" smtClean="0"/>
              <a:t>21/10/2025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E18EA-13A6-446E-9AB4-8AA2157143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9092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6220102"/>
            <a:ext cx="14580215" cy="30700453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240F-4B42-4E88-8216-5F9C2B152021}" type="datetimeFigureOut">
              <a:rPr lang="pt-BR" smtClean="0"/>
              <a:t>21/10/2025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E18EA-13A6-446E-9AB4-8AA2157143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7055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2300044"/>
            <a:ext cx="24840367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11500170"/>
            <a:ext cx="24840367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5240F-4B42-4E88-8216-5F9C2B152021}" type="datetimeFigureOut">
              <a:rPr lang="pt-BR" smtClean="0"/>
              <a:t>21/10/2025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40040601"/>
            <a:ext cx="9720143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E18EA-13A6-446E-9AB4-8AA2157143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3489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luxograma: Documento 10">
            <a:extLst>
              <a:ext uri="{FF2B5EF4-FFF2-40B4-BE49-F238E27FC236}">
                <a16:creationId xmlns:a16="http://schemas.microsoft.com/office/drawing/2014/main" id="{B4EF02EA-7552-C8E1-FCF4-90FA3CA39D3D}"/>
              </a:ext>
            </a:extLst>
          </p:cNvPr>
          <p:cNvSpPr/>
          <p:nvPr/>
        </p:nvSpPr>
        <p:spPr>
          <a:xfrm rot="10800000">
            <a:off x="9825" y="41688602"/>
            <a:ext cx="14119672" cy="1194827"/>
          </a:xfrm>
          <a:prstGeom prst="flowChartDocument">
            <a:avLst/>
          </a:prstGeom>
          <a:solidFill>
            <a:srgbClr val="0058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Fluxograma: Documento 11">
            <a:extLst>
              <a:ext uri="{FF2B5EF4-FFF2-40B4-BE49-F238E27FC236}">
                <a16:creationId xmlns:a16="http://schemas.microsoft.com/office/drawing/2014/main" id="{811837F8-D400-1B2F-6151-1D589415DB90}"/>
              </a:ext>
            </a:extLst>
          </p:cNvPr>
          <p:cNvSpPr/>
          <p:nvPr/>
        </p:nvSpPr>
        <p:spPr>
          <a:xfrm rot="10800000" flipH="1">
            <a:off x="14129498" y="41688603"/>
            <a:ext cx="14670925" cy="1194825"/>
          </a:xfrm>
          <a:prstGeom prst="flowChartDocument">
            <a:avLst/>
          </a:prstGeom>
          <a:solidFill>
            <a:srgbClr val="0058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Fluxograma: Documento 7">
            <a:extLst>
              <a:ext uri="{FF2B5EF4-FFF2-40B4-BE49-F238E27FC236}">
                <a16:creationId xmlns:a16="http://schemas.microsoft.com/office/drawing/2014/main" id="{48C740E5-FE2B-489E-0DD2-3E853FE43017}"/>
              </a:ext>
            </a:extLst>
          </p:cNvPr>
          <p:cNvSpPr/>
          <p:nvPr/>
        </p:nvSpPr>
        <p:spPr>
          <a:xfrm rot="10800000">
            <a:off x="4912" y="41833742"/>
            <a:ext cx="14119670" cy="1194827"/>
          </a:xfrm>
          <a:prstGeom prst="flowChartDocument">
            <a:avLst/>
          </a:prstGeom>
          <a:solidFill>
            <a:srgbClr val="00A8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Fluxograma: Documento 9">
            <a:extLst>
              <a:ext uri="{FF2B5EF4-FFF2-40B4-BE49-F238E27FC236}">
                <a16:creationId xmlns:a16="http://schemas.microsoft.com/office/drawing/2014/main" id="{B32267FE-181D-BDBB-90FE-3AEBE006A253}"/>
              </a:ext>
            </a:extLst>
          </p:cNvPr>
          <p:cNvSpPr/>
          <p:nvPr/>
        </p:nvSpPr>
        <p:spPr>
          <a:xfrm rot="10800000" flipH="1">
            <a:off x="14124584" y="41833743"/>
            <a:ext cx="14675840" cy="1194825"/>
          </a:xfrm>
          <a:prstGeom prst="flowChartDocument">
            <a:avLst/>
          </a:prstGeom>
          <a:solidFill>
            <a:srgbClr val="00A8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2" name="Espaço Reservado para Texto 4"/>
          <p:cNvSpPr txBox="1">
            <a:spLocks/>
          </p:cNvSpPr>
          <p:nvPr/>
        </p:nvSpPr>
        <p:spPr>
          <a:xfrm>
            <a:off x="-724337" y="8777599"/>
            <a:ext cx="30249098" cy="1800159"/>
          </a:xfrm>
          <a:prstGeom prst="rect">
            <a:avLst/>
          </a:prstGeom>
        </p:spPr>
        <p:txBody>
          <a:bodyPr/>
          <a:lstStyle>
            <a:lvl1pPr marL="0" indent="0" algn="ctr" defTabSz="2880086" rtl="0" eaLnBrk="1" latinLnBrk="0" hangingPunct="1">
              <a:lnSpc>
                <a:spcPct val="90000"/>
              </a:lnSpc>
              <a:spcBef>
                <a:spcPts val="3150"/>
              </a:spcBef>
              <a:buFont typeface="Arial" panose="020B0604020202020204" pitchFamily="34" charset="0"/>
              <a:buNone/>
              <a:defRPr sz="5500" b="1" kern="1200" baseline="0">
                <a:solidFill>
                  <a:srgbClr val="4B555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440043" indent="0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7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80086" indent="0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62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20129" indent="0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760172" indent="0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920236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60278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321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40364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b="0" dirty="0">
                <a:solidFill>
                  <a:schemeClr val="tx1"/>
                </a:solidFill>
              </a:rPr>
              <a:t>Nome completo do/a autor/a  |  e-mail@aaaa.br</a:t>
            </a:r>
            <a:br>
              <a:rPr lang="pt-BR" b="0" dirty="0">
                <a:solidFill>
                  <a:schemeClr val="tx1"/>
                </a:solidFill>
              </a:rPr>
            </a:br>
            <a:r>
              <a:rPr lang="pt-BR" b="0" dirty="0">
                <a:solidFill>
                  <a:schemeClr val="tx1"/>
                </a:solidFill>
              </a:rPr>
              <a:t>Nome completo do/a coautor/a  |  e-mail@aaaa.br</a:t>
            </a:r>
          </a:p>
        </p:txBody>
      </p:sp>
      <p:sp>
        <p:nvSpPr>
          <p:cNvPr id="53" name="Retângulo: Cantos Arredondados 52"/>
          <p:cNvSpPr/>
          <p:nvPr/>
        </p:nvSpPr>
        <p:spPr>
          <a:xfrm>
            <a:off x="1226990" y="4911480"/>
            <a:ext cx="26346444" cy="3337849"/>
          </a:xfrm>
          <a:prstGeom prst="roundRect">
            <a:avLst/>
          </a:prstGeom>
          <a:solidFill>
            <a:srgbClr val="000080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02866" tIns="51433" rIns="102866" bIns="5143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6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do trabalho para você substituir. Use no máximo três linhas. Quando precisar mais, reduzir a fonte. </a:t>
            </a:r>
          </a:p>
        </p:txBody>
      </p:sp>
      <p:sp>
        <p:nvSpPr>
          <p:cNvPr id="57" name="CaixaDeTexto 56"/>
          <p:cNvSpPr txBox="1"/>
          <p:nvPr/>
        </p:nvSpPr>
        <p:spPr>
          <a:xfrm>
            <a:off x="750277" y="11855302"/>
            <a:ext cx="13125718" cy="268882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</a:p>
          <a:p>
            <a:pPr algn="just"/>
            <a:endParaRPr lang="pt-B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pt-BR" sz="5063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REFERENCIAL TEÓRICO</a:t>
            </a:r>
          </a:p>
          <a:p>
            <a:pPr algn="just"/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METODOLOGIA</a:t>
            </a:r>
          </a:p>
          <a:p>
            <a:pPr algn="just"/>
            <a:endParaRPr lang="pt-B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506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CaixaDeTexto 57"/>
          <p:cNvSpPr txBox="1"/>
          <p:nvPr/>
        </p:nvSpPr>
        <p:spPr>
          <a:xfrm>
            <a:off x="14921029" y="11718719"/>
            <a:ext cx="13125718" cy="268882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RESULTADOS E DISCUSSÃO</a:t>
            </a:r>
          </a:p>
          <a:p>
            <a:pPr algn="just"/>
            <a:endParaRPr lang="pt-B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CONCLUSÕES</a:t>
            </a:r>
          </a:p>
          <a:p>
            <a:pPr algn="just"/>
            <a:endParaRPr lang="pt-B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texto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</a:p>
          <a:p>
            <a:pPr algn="just"/>
            <a:endParaRPr lang="pt-B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SOBRENOME, Nome. </a:t>
            </a:r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Título: subtítulo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(se houver). nº. ed. (número de edição, se houver). Cidade: Editora, ano.</a:t>
            </a:r>
          </a:p>
          <a:p>
            <a:pPr algn="just"/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SOBRENOME, Nome. </a:t>
            </a:r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Título: subtítulo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(se houver). nº. ed. (número de edição, se houver). Cidade: Editora, ano.</a:t>
            </a:r>
          </a:p>
          <a:p>
            <a:pPr algn="just"/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SOBRENOME, Nome. </a:t>
            </a:r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Título: subtítulo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(se houver). nº. ed. (número de edição, se houver). Cidade: Editora, ano.</a:t>
            </a:r>
          </a:p>
          <a:p>
            <a:pPr algn="just"/>
            <a:endParaRPr lang="pt-BR" sz="5063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506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85344143-0DEA-4FAE-A81A-91B18BE8D187}"/>
              </a:ext>
            </a:extLst>
          </p:cNvPr>
          <p:cNvSpPr txBox="1"/>
          <p:nvPr/>
        </p:nvSpPr>
        <p:spPr>
          <a:xfrm>
            <a:off x="6395773" y="1459254"/>
            <a:ext cx="1650187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600" b="1" dirty="0">
                <a:latin typeface="Arial Black" panose="020B0A040201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10º SEMINÁRIO DO CURSO DE</a:t>
            </a:r>
          </a:p>
          <a:p>
            <a:pPr algn="ctr"/>
            <a:r>
              <a:rPr lang="pt-BR" sz="6600" b="1" dirty="0">
                <a:latin typeface="Arial Black" panose="020B0A040201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LETRAS-LIBRAS DA UFSC</a:t>
            </a:r>
            <a:endParaRPr lang="pt-BR" sz="6600" b="1" dirty="0">
              <a:latin typeface="Arial Black" panose="020B0A04020102020204" pitchFamily="34" charset="0"/>
            </a:endParaRPr>
          </a:p>
        </p:txBody>
      </p:sp>
      <p:sp>
        <p:nvSpPr>
          <p:cNvPr id="4" name="Fluxograma: Documento 3">
            <a:extLst>
              <a:ext uri="{FF2B5EF4-FFF2-40B4-BE49-F238E27FC236}">
                <a16:creationId xmlns:a16="http://schemas.microsoft.com/office/drawing/2014/main" id="{5BF4F16E-F4AA-40C3-AA4C-F88808D553E9}"/>
              </a:ext>
            </a:extLst>
          </p:cNvPr>
          <p:cNvSpPr/>
          <p:nvPr/>
        </p:nvSpPr>
        <p:spPr>
          <a:xfrm rot="10800000">
            <a:off x="-1" y="42005809"/>
            <a:ext cx="14119668" cy="1194827"/>
          </a:xfrm>
          <a:prstGeom prst="flowChartDocument">
            <a:avLst/>
          </a:prstGeom>
          <a:solidFill>
            <a:srgbClr val="ECB7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Fluxograma: Documento 6">
            <a:extLst>
              <a:ext uri="{FF2B5EF4-FFF2-40B4-BE49-F238E27FC236}">
                <a16:creationId xmlns:a16="http://schemas.microsoft.com/office/drawing/2014/main" id="{14FF7F27-3022-0A95-60D3-2D81B26982FD}"/>
              </a:ext>
            </a:extLst>
          </p:cNvPr>
          <p:cNvSpPr/>
          <p:nvPr/>
        </p:nvSpPr>
        <p:spPr>
          <a:xfrm rot="10800000" flipH="1">
            <a:off x="14119668" y="42005810"/>
            <a:ext cx="14680757" cy="1194825"/>
          </a:xfrm>
          <a:prstGeom prst="flowChartDocument">
            <a:avLst/>
          </a:prstGeom>
          <a:solidFill>
            <a:srgbClr val="ECB7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988AE1EB-68C8-89C5-0A00-A3447DCED00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45"/>
          <a:stretch/>
        </p:blipFill>
        <p:spPr>
          <a:xfrm>
            <a:off x="12347119" y="39166489"/>
            <a:ext cx="3779614" cy="3760599"/>
          </a:xfrm>
          <a:prstGeom prst="rect">
            <a:avLst/>
          </a:prstGeom>
        </p:spPr>
      </p:pic>
      <p:pic>
        <p:nvPicPr>
          <p:cNvPr id="6" name="Imagem 5" descr="Logotipo&#10;&#10;Descrição gerada automaticamente">
            <a:extLst>
              <a:ext uri="{FF2B5EF4-FFF2-40B4-BE49-F238E27FC236}">
                <a16:creationId xmlns:a16="http://schemas.microsoft.com/office/drawing/2014/main" id="{47543C49-6188-E80F-6013-5D315F6757B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6145" y="649410"/>
            <a:ext cx="3732671" cy="3733801"/>
          </a:xfrm>
          <a:prstGeom prst="rect">
            <a:avLst/>
          </a:prstGeom>
        </p:spPr>
      </p:pic>
      <p:pic>
        <p:nvPicPr>
          <p:cNvPr id="15" name="Imagem 14" descr="Desenho de personagem de desenho animado&#10;&#10;Descrição gerada automaticamente com confiança baixa">
            <a:extLst>
              <a:ext uri="{FF2B5EF4-FFF2-40B4-BE49-F238E27FC236}">
                <a16:creationId xmlns:a16="http://schemas.microsoft.com/office/drawing/2014/main" id="{64F457B8-022C-0C73-B22B-8C159B243FC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79968" y="594135"/>
            <a:ext cx="3477341" cy="3733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9681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830</TotalTime>
  <Words>744</Words>
  <Application>Microsoft Office PowerPoint</Application>
  <PresentationFormat>Personalizar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Tema do Office</vt:lpstr>
      <vt:lpstr>Apresentação do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Wharlley Martins dos Santos</dc:creator>
  <cp:lastModifiedBy>Rodrigo Custódio da Silva</cp:lastModifiedBy>
  <cp:revision>31</cp:revision>
  <dcterms:created xsi:type="dcterms:W3CDTF">2017-05-08T18:26:41Z</dcterms:created>
  <dcterms:modified xsi:type="dcterms:W3CDTF">2025-10-22T02:56:43Z</dcterms:modified>
</cp:coreProperties>
</file>